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83" r:id="rId2"/>
    <p:sldId id="258" r:id="rId3"/>
    <p:sldId id="285" r:id="rId4"/>
    <p:sldId id="289" r:id="rId5"/>
    <p:sldId id="290" r:id="rId6"/>
  </p:sldIdLst>
  <p:sldSz cx="9906000" cy="6858000" type="A4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1282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58646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170865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0827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825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9916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0420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00686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41359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68876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44132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05793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C42BF-2F08-498A-8954-A094C94B57F8}" type="datetimeFigureOut">
              <a:rPr lang="nl-NL" smtClean="0"/>
              <a:t>3-2-2023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787D2-11F6-4CDE-BCB5-2D19B78243C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1044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79750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37008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D4EF0190-EDF5-DB11-EA4C-1FEF8BBAC5EF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C37C2D24-0760-CD3C-FCD4-F37A2B7A3624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48E90206-F9A3-293A-EA2C-CF7C98D015EE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B4E586F-485C-93DE-46EF-C953AD3E852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C9FE8140-6ABE-A7C3-2BC7-9FB681AD54DD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0EBA2E5E-421B-CF1C-F168-FC50DBC6877A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2587714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327FBF3B-D43B-2275-FD73-39727832EF11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35367665-9FFE-CC3C-4A5D-B1934FEFDBAE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0E24991C-B13C-45C0-511F-B9C0F25EF9B0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08075873-DC0A-D8D4-20BA-2E235BC77471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4BC60427-EBBC-6A4E-963D-7F49414D9519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7D5B72E-242C-E182-5F98-57604BBAB9FE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1300046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vak 2">
            <a:extLst>
              <a:ext uri="{FF2B5EF4-FFF2-40B4-BE49-F238E27FC236}">
                <a16:creationId xmlns:a16="http://schemas.microsoft.com/office/drawing/2014/main" id="{EADFC85B-7B6E-EEC9-4CF2-7890D1BA474D}"/>
              </a:ext>
            </a:extLst>
          </p:cNvPr>
          <p:cNvSpPr txBox="1"/>
          <p:nvPr/>
        </p:nvSpPr>
        <p:spPr>
          <a:xfrm>
            <a:off x="1016000" y="2135096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8" name="Tekstvak 17">
            <a:extLst>
              <a:ext uri="{FF2B5EF4-FFF2-40B4-BE49-F238E27FC236}">
                <a16:creationId xmlns:a16="http://schemas.microsoft.com/office/drawing/2014/main" id="{E0CD99A7-091B-5E7C-A0EC-6B5B6E602594}"/>
              </a:ext>
            </a:extLst>
          </p:cNvPr>
          <p:cNvSpPr txBox="1"/>
          <p:nvPr/>
        </p:nvSpPr>
        <p:spPr>
          <a:xfrm>
            <a:off x="1016000" y="286015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19" name="Tekstvak 18">
            <a:extLst>
              <a:ext uri="{FF2B5EF4-FFF2-40B4-BE49-F238E27FC236}">
                <a16:creationId xmlns:a16="http://schemas.microsoft.com/office/drawing/2014/main" id="{FF299E24-AFC2-F766-A61D-6007A9F92F43}"/>
              </a:ext>
            </a:extLst>
          </p:cNvPr>
          <p:cNvSpPr txBox="1"/>
          <p:nvPr/>
        </p:nvSpPr>
        <p:spPr>
          <a:xfrm>
            <a:off x="1016000" y="3585204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0" name="Tekstvak 19">
            <a:extLst>
              <a:ext uri="{FF2B5EF4-FFF2-40B4-BE49-F238E27FC236}">
                <a16:creationId xmlns:a16="http://schemas.microsoft.com/office/drawing/2014/main" id="{3E1BCDF8-7074-0119-0C91-440135643177}"/>
              </a:ext>
            </a:extLst>
          </p:cNvPr>
          <p:cNvSpPr txBox="1"/>
          <p:nvPr/>
        </p:nvSpPr>
        <p:spPr>
          <a:xfrm>
            <a:off x="1016000" y="4291917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26" name="Tekstvak 25">
            <a:extLst>
              <a:ext uri="{FF2B5EF4-FFF2-40B4-BE49-F238E27FC236}">
                <a16:creationId xmlns:a16="http://schemas.microsoft.com/office/drawing/2014/main" id="{0F51CB12-B1A0-189B-F439-D185DC4C635C}"/>
              </a:ext>
            </a:extLst>
          </p:cNvPr>
          <p:cNvSpPr txBox="1"/>
          <p:nvPr/>
        </p:nvSpPr>
        <p:spPr>
          <a:xfrm>
            <a:off x="1016000" y="4998630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  <p:sp>
        <p:nvSpPr>
          <p:cNvPr id="33" name="Tekstvak 32">
            <a:extLst>
              <a:ext uri="{FF2B5EF4-FFF2-40B4-BE49-F238E27FC236}">
                <a16:creationId xmlns:a16="http://schemas.microsoft.com/office/drawing/2014/main" id="{DA89B855-0181-F96F-FB16-AB5E4D1D210D}"/>
              </a:ext>
            </a:extLst>
          </p:cNvPr>
          <p:cNvSpPr txBox="1"/>
          <p:nvPr/>
        </p:nvSpPr>
        <p:spPr>
          <a:xfrm>
            <a:off x="1016000" y="5574538"/>
            <a:ext cx="101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100" dirty="0"/>
              <a:t>WERKWOORD</a:t>
            </a:r>
          </a:p>
        </p:txBody>
      </p:sp>
    </p:spTree>
    <p:extLst>
      <p:ext uri="{BB962C8B-B14F-4D97-AF65-F5344CB8AC3E}">
        <p14:creationId xmlns:p14="http://schemas.microsoft.com/office/powerpoint/2010/main" val="318255679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6" id="{70D42AB2-37A0-4C75-9A4A-17D34A051763}" vid="{CFCFD918-EA02-4339-BC0F-29DFAF72B95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A4 liggend</Template>
  <TotalTime>75</TotalTime>
  <Words>18</Words>
  <Application>Microsoft Office PowerPoint</Application>
  <PresentationFormat>A4 (210 x 297 mm)</PresentationFormat>
  <Paragraphs>18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Brenda Geestman</dc:creator>
  <cp:lastModifiedBy>Brenda Geestman</cp:lastModifiedBy>
  <cp:revision>11</cp:revision>
  <dcterms:created xsi:type="dcterms:W3CDTF">2022-02-08T16:14:07Z</dcterms:created>
  <dcterms:modified xsi:type="dcterms:W3CDTF">2023-02-03T13:38:02Z</dcterms:modified>
</cp:coreProperties>
</file>